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"/>
  </p:notesMasterIdLst>
  <p:sldIdLst>
    <p:sldId id="256" r:id="rId2"/>
  </p:sldIdLst>
  <p:sldSz cx="24384000" cy="13716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PFDinDisplayPro-Bold"/>
      </a:defRPr>
    </a:lvl1pPr>
    <a:lvl2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PFDinDisplayPro-Bold"/>
      </a:defRPr>
    </a:lvl2pPr>
    <a:lvl3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PFDinDisplayPro-Bold"/>
      </a:defRPr>
    </a:lvl3pPr>
    <a:lvl4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PFDinDisplayPro-Bold"/>
      </a:defRPr>
    </a:lvl4pPr>
    <a:lvl5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PFDinDisplayPro-Bold"/>
      </a:defRPr>
    </a:lvl5pPr>
    <a:lvl6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PFDinDisplayPro-Bold"/>
      </a:defRPr>
    </a:lvl6pPr>
    <a:lvl7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PFDinDisplayPro-Bold"/>
      </a:defRPr>
    </a:lvl7pPr>
    <a:lvl8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PFDinDisplayPro-Bold"/>
      </a:defRPr>
    </a:lvl8pPr>
    <a:lvl9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PFDinDisplayPro-Bold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F4B7AE8-5274-4CA2-9B0D-A26F5DF9E3F3}" v="8" dt="2022-04-06T06:54:21.484"/>
    <p1510:client id="{3F1A9B5B-4C58-4DB7-B341-06B90D1F2BF9}" v="6" dt="2022-03-24T12:02:38.160"/>
    <p1510:client id="{72A9E3EF-BB35-42D4-A18D-DB7ED290D2EB}" v="12" dt="2022-03-29T07:45:48.199"/>
    <p1510:client id="{8CB703A2-992D-4761-8BD7-6F401008ADA6}" v="8" dt="2022-07-27T06:22:59.122"/>
    <p1510:client id="{962C9A95-D757-493A-ABB9-3733DC117CE6}" v="22" dt="2022-03-30T05:35:40.596"/>
    <p1510:client id="{A9F6A20C-E9A2-4E64-AF32-8D524F51B34C}" v="7" dt="2022-03-24T10:54:52.011"/>
  </p1510:revLst>
</p1510:revInfo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DFFF"/>
          </a:solidFill>
        </a:fill>
      </a:tcStyle>
    </a:wholeTbl>
    <a:band2H>
      <a:tcTxStyle/>
      <a:tcStyle>
        <a:tcBdr/>
        <a:fill>
          <a:solidFill>
            <a:srgbClr val="E6F0FF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1F0CC"/>
          </a:solidFill>
        </a:fill>
      </a:tcStyle>
    </a:wholeTbl>
    <a:band2H>
      <a:tcTxStyle/>
      <a:tcStyle>
        <a:tcBdr/>
        <a:fill>
          <a:solidFill>
            <a:srgbClr val="EAF8E7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F9D1E1"/>
          </a:solidFill>
        </a:fill>
      </a:tcStyle>
    </a:wholeTbl>
    <a:band2H>
      <a:tcTxStyle/>
      <a:tcStyle>
        <a:tcBdr/>
        <a:fill>
          <a:solidFill>
            <a:srgbClr val="FCE9F0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41" d="100"/>
          <a:sy n="41" d="100"/>
        </p:scale>
        <p:origin x="456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17" name="Shape 117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+mn-lt"/>
        <a:ea typeface="+mn-ea"/>
        <a:cs typeface="+mn-cs"/>
        <a:sym typeface="PFDinDisplayPro-Bold"/>
      </a:defRPr>
    </a:lvl1pPr>
    <a:lvl2pPr indent="228600" defTabSz="457200" latinLnBrk="0">
      <a:lnSpc>
        <a:spcPct val="117999"/>
      </a:lnSpc>
      <a:defRPr sz="2200">
        <a:latin typeface="+mn-lt"/>
        <a:ea typeface="+mn-ea"/>
        <a:cs typeface="+mn-cs"/>
        <a:sym typeface="PFDinDisplayPro-Bold"/>
      </a:defRPr>
    </a:lvl2pPr>
    <a:lvl3pPr indent="457200" defTabSz="457200" latinLnBrk="0">
      <a:lnSpc>
        <a:spcPct val="117999"/>
      </a:lnSpc>
      <a:defRPr sz="2200">
        <a:latin typeface="+mn-lt"/>
        <a:ea typeface="+mn-ea"/>
        <a:cs typeface="+mn-cs"/>
        <a:sym typeface="PFDinDisplayPro-Bold"/>
      </a:defRPr>
    </a:lvl3pPr>
    <a:lvl4pPr indent="685800" defTabSz="457200" latinLnBrk="0">
      <a:lnSpc>
        <a:spcPct val="117999"/>
      </a:lnSpc>
      <a:defRPr sz="2200">
        <a:latin typeface="+mn-lt"/>
        <a:ea typeface="+mn-ea"/>
        <a:cs typeface="+mn-cs"/>
        <a:sym typeface="PFDinDisplayPro-Bold"/>
      </a:defRPr>
    </a:lvl4pPr>
    <a:lvl5pPr indent="914400" defTabSz="457200" latinLnBrk="0">
      <a:lnSpc>
        <a:spcPct val="117999"/>
      </a:lnSpc>
      <a:defRPr sz="2200">
        <a:latin typeface="+mn-lt"/>
        <a:ea typeface="+mn-ea"/>
        <a:cs typeface="+mn-cs"/>
        <a:sym typeface="PFDinDisplayPro-Bold"/>
      </a:defRPr>
    </a:lvl5pPr>
    <a:lvl6pPr indent="1143000" defTabSz="457200" latinLnBrk="0">
      <a:lnSpc>
        <a:spcPct val="117999"/>
      </a:lnSpc>
      <a:defRPr sz="2200">
        <a:latin typeface="+mn-lt"/>
        <a:ea typeface="+mn-ea"/>
        <a:cs typeface="+mn-cs"/>
        <a:sym typeface="PFDinDisplayPro-Bold"/>
      </a:defRPr>
    </a:lvl6pPr>
    <a:lvl7pPr indent="1371600" defTabSz="457200" latinLnBrk="0">
      <a:lnSpc>
        <a:spcPct val="117999"/>
      </a:lnSpc>
      <a:defRPr sz="2200">
        <a:latin typeface="+mn-lt"/>
        <a:ea typeface="+mn-ea"/>
        <a:cs typeface="+mn-cs"/>
        <a:sym typeface="PFDinDisplayPro-Bold"/>
      </a:defRPr>
    </a:lvl7pPr>
    <a:lvl8pPr indent="1600200" defTabSz="457200" latinLnBrk="0">
      <a:lnSpc>
        <a:spcPct val="117999"/>
      </a:lnSpc>
      <a:defRPr sz="2200">
        <a:latin typeface="+mn-lt"/>
        <a:ea typeface="+mn-ea"/>
        <a:cs typeface="+mn-cs"/>
        <a:sym typeface="PFDinDisplayPro-Bold"/>
      </a:defRPr>
    </a:lvl8pPr>
    <a:lvl9pPr indent="1828800" defTabSz="457200" latinLnBrk="0">
      <a:lnSpc>
        <a:spcPct val="117999"/>
      </a:lnSpc>
      <a:defRPr sz="2200">
        <a:latin typeface="+mn-lt"/>
        <a:ea typeface="+mn-ea"/>
        <a:cs typeface="+mn-cs"/>
        <a:sym typeface="PFDinDisplayPro-Bold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Заголовок и под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Текст заголовка"/>
          <p:cNvSpPr txBox="1">
            <a:spLocks noGrp="1"/>
          </p:cNvSpPr>
          <p:nvPr>
            <p:ph type="title"/>
          </p:nvPr>
        </p:nvSpPr>
        <p:spPr>
          <a:xfrm>
            <a:off x="1778000" y="2298700"/>
            <a:ext cx="20828000" cy="4648200"/>
          </a:xfrm>
          <a:prstGeom prst="rect">
            <a:avLst/>
          </a:prstGeom>
        </p:spPr>
        <p:txBody>
          <a:bodyPr anchor="b"/>
          <a:lstStyle/>
          <a:p>
            <a:r>
              <a:t>Текст заголовка</a:t>
            </a:r>
          </a:p>
        </p:txBody>
      </p:sp>
      <p:sp>
        <p:nvSpPr>
          <p:cNvPr id="12" name="Уровень текста 1…"/>
          <p:cNvSpPr txBox="1">
            <a:spLocks noGrp="1"/>
          </p:cNvSpPr>
          <p:nvPr>
            <p:ph type="body" sz="quarter" idx="1"/>
          </p:nvPr>
        </p:nvSpPr>
        <p:spPr>
          <a:xfrm>
            <a:off x="1778000" y="7073900"/>
            <a:ext cx="20828000" cy="15875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5400"/>
            </a:lvl1pPr>
            <a:lvl2pPr marL="0" indent="0" algn="ctr">
              <a:spcBef>
                <a:spcPts val="0"/>
              </a:spcBef>
              <a:buSzTx/>
              <a:buNone/>
              <a:defRPr sz="5400"/>
            </a:lvl2pPr>
            <a:lvl3pPr marL="0" indent="0" algn="ctr">
              <a:spcBef>
                <a:spcPts val="0"/>
              </a:spcBef>
              <a:buSzTx/>
              <a:buNone/>
              <a:defRPr sz="5400"/>
            </a:lvl3pPr>
            <a:lvl4pPr marL="0" indent="0" algn="ctr">
              <a:spcBef>
                <a:spcPts val="0"/>
              </a:spcBef>
              <a:buSzTx/>
              <a:buNone/>
              <a:defRPr sz="5400"/>
            </a:lvl4pPr>
            <a:lvl5pPr marL="0" indent="0" algn="ctr">
              <a:spcBef>
                <a:spcPts val="0"/>
              </a:spcBef>
              <a:buSzTx/>
              <a:buNone/>
              <a:defRPr sz="5400"/>
            </a:lvl5pPr>
          </a:lstStyle>
          <a:p>
            <a:r>
              <a:t>Уровень текста 1</a:t>
            </a:r>
          </a:p>
          <a:p>
            <a:pPr lvl="1"/>
            <a:r>
              <a:t>Уровень текста 2</a:t>
            </a:r>
          </a:p>
          <a:p>
            <a:pPr lvl="2"/>
            <a:r>
              <a:t>Уровень текста 3</a:t>
            </a:r>
          </a:p>
          <a:p>
            <a:pPr lvl="3"/>
            <a:r>
              <a:t>Уровень текста 4</a:t>
            </a:r>
          </a:p>
          <a:p>
            <a:pPr lvl="4"/>
            <a:r>
              <a:t>Уровень текста 5</a:t>
            </a:r>
          </a:p>
        </p:txBody>
      </p:sp>
      <p:sp>
        <p:nvSpPr>
          <p:cNvPr id="13" name="Номер слайда"/>
          <p:cNvSpPr txBox="1">
            <a:spLocks noGrp="1"/>
          </p:cNvSpPr>
          <p:nvPr>
            <p:ph type="sldNum" sz="quarter" idx="2"/>
          </p:nvPr>
        </p:nvSpPr>
        <p:spPr>
          <a:xfrm>
            <a:off x="11965737" y="13081000"/>
            <a:ext cx="439827" cy="40894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Цита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Уровень текста 1…"/>
          <p:cNvSpPr txBox="1">
            <a:spLocks noGrp="1"/>
          </p:cNvSpPr>
          <p:nvPr>
            <p:ph type="body" sz="quarter" idx="1"/>
          </p:nvPr>
        </p:nvSpPr>
        <p:spPr>
          <a:xfrm>
            <a:off x="2387600" y="8953500"/>
            <a:ext cx="19621500" cy="585521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200"/>
            </a:lvl1pPr>
            <a:lvl2pPr marL="1025768" indent="-390768" algn="ctr">
              <a:spcBef>
                <a:spcPts val="0"/>
              </a:spcBef>
              <a:defRPr sz="3200"/>
            </a:lvl2pPr>
            <a:lvl3pPr marL="1660768" indent="-390768" algn="ctr">
              <a:spcBef>
                <a:spcPts val="0"/>
              </a:spcBef>
              <a:defRPr sz="3200"/>
            </a:lvl3pPr>
            <a:lvl4pPr marL="2295768" indent="-390768" algn="ctr">
              <a:spcBef>
                <a:spcPts val="0"/>
              </a:spcBef>
              <a:defRPr sz="3200"/>
            </a:lvl4pPr>
            <a:lvl5pPr marL="2930768" indent="-390768" algn="ctr">
              <a:spcBef>
                <a:spcPts val="0"/>
              </a:spcBef>
              <a:defRPr sz="3200"/>
            </a:lvl5pPr>
          </a:lstStyle>
          <a:p>
            <a:r>
              <a:t>Уровень текста 1</a:t>
            </a:r>
          </a:p>
          <a:p>
            <a:pPr lvl="1"/>
            <a:r>
              <a:t>Уровень текста 2</a:t>
            </a:r>
          </a:p>
          <a:p>
            <a:pPr lvl="2"/>
            <a:r>
              <a:t>Уровень текста 3</a:t>
            </a:r>
          </a:p>
          <a:p>
            <a:pPr lvl="3"/>
            <a:r>
              <a:t>Уровень текста 4</a:t>
            </a:r>
          </a:p>
          <a:p>
            <a:pPr lvl="4"/>
            <a:r>
              <a:t>Уровень текста 5</a:t>
            </a:r>
          </a:p>
        </p:txBody>
      </p:sp>
      <p:sp>
        <p:nvSpPr>
          <p:cNvPr id="94" name="«Место ввода цитаты»."/>
          <p:cNvSpPr txBox="1">
            <a:spLocks noGrp="1"/>
          </p:cNvSpPr>
          <p:nvPr>
            <p:ph type="body" sz="quarter" idx="21"/>
          </p:nvPr>
        </p:nvSpPr>
        <p:spPr>
          <a:xfrm>
            <a:off x="2387600" y="6076950"/>
            <a:ext cx="19621500" cy="8255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95" name="Номер слайда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Фот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Изображение"/>
          <p:cNvSpPr>
            <a:spLocks noGrp="1"/>
          </p:cNvSpPr>
          <p:nvPr>
            <p:ph type="pic" idx="21"/>
          </p:nvPr>
        </p:nvSpPr>
        <p:spPr>
          <a:xfrm>
            <a:off x="0" y="0"/>
            <a:ext cx="24384000" cy="137160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103" name="Номер слайда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Пусто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Номер слайда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Фото — горизонтальн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Изображение"/>
          <p:cNvSpPr>
            <a:spLocks noGrp="1"/>
          </p:cNvSpPr>
          <p:nvPr>
            <p:ph type="pic" idx="21"/>
          </p:nvPr>
        </p:nvSpPr>
        <p:spPr>
          <a:xfrm>
            <a:off x="3125965" y="673100"/>
            <a:ext cx="18135608" cy="87376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21" name="Текст заголовка"/>
          <p:cNvSpPr txBox="1">
            <a:spLocks noGrp="1"/>
          </p:cNvSpPr>
          <p:nvPr>
            <p:ph type="title"/>
          </p:nvPr>
        </p:nvSpPr>
        <p:spPr>
          <a:xfrm>
            <a:off x="635000" y="9512300"/>
            <a:ext cx="23114000" cy="2006600"/>
          </a:xfrm>
          <a:prstGeom prst="rect">
            <a:avLst/>
          </a:prstGeom>
        </p:spPr>
        <p:txBody>
          <a:bodyPr anchor="b"/>
          <a:lstStyle/>
          <a:p>
            <a:r>
              <a:t>Текст заголовка</a:t>
            </a:r>
          </a:p>
        </p:txBody>
      </p:sp>
      <p:sp>
        <p:nvSpPr>
          <p:cNvPr id="22" name="Уровень текста 1…"/>
          <p:cNvSpPr txBox="1">
            <a:spLocks noGrp="1"/>
          </p:cNvSpPr>
          <p:nvPr>
            <p:ph type="body" sz="quarter" idx="1"/>
          </p:nvPr>
        </p:nvSpPr>
        <p:spPr>
          <a:xfrm>
            <a:off x="635000" y="11442700"/>
            <a:ext cx="23114000" cy="15875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5400"/>
            </a:lvl1pPr>
            <a:lvl2pPr marL="0" indent="0" algn="ctr">
              <a:spcBef>
                <a:spcPts val="0"/>
              </a:spcBef>
              <a:buSzTx/>
              <a:buNone/>
              <a:defRPr sz="5400"/>
            </a:lvl2pPr>
            <a:lvl3pPr marL="0" indent="0" algn="ctr">
              <a:spcBef>
                <a:spcPts val="0"/>
              </a:spcBef>
              <a:buSzTx/>
              <a:buNone/>
              <a:defRPr sz="5400"/>
            </a:lvl3pPr>
            <a:lvl4pPr marL="0" indent="0" algn="ctr">
              <a:spcBef>
                <a:spcPts val="0"/>
              </a:spcBef>
              <a:buSzTx/>
              <a:buNone/>
              <a:defRPr sz="5400"/>
            </a:lvl4pPr>
            <a:lvl5pPr marL="0" indent="0" algn="ctr">
              <a:spcBef>
                <a:spcPts val="0"/>
              </a:spcBef>
              <a:buSzTx/>
              <a:buNone/>
              <a:defRPr sz="5400"/>
            </a:lvl5pPr>
          </a:lstStyle>
          <a:p>
            <a:r>
              <a:t>Уровень текста 1</a:t>
            </a:r>
          </a:p>
          <a:p>
            <a:pPr lvl="1"/>
            <a:r>
              <a:t>Уровень текста 2</a:t>
            </a:r>
          </a:p>
          <a:p>
            <a:pPr lvl="2"/>
            <a:r>
              <a:t>Уровень текста 3</a:t>
            </a:r>
          </a:p>
          <a:p>
            <a:pPr lvl="3"/>
            <a:r>
              <a:t>Уровень текста 4</a:t>
            </a:r>
          </a:p>
          <a:p>
            <a:pPr lvl="4"/>
            <a:r>
              <a:t>Уровень текста 5</a:t>
            </a:r>
          </a:p>
        </p:txBody>
      </p:sp>
      <p:sp>
        <p:nvSpPr>
          <p:cNvPr id="23" name="Номер слайда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Заголовок — по центр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Текст заголовка"/>
          <p:cNvSpPr txBox="1">
            <a:spLocks noGrp="1"/>
          </p:cNvSpPr>
          <p:nvPr>
            <p:ph type="title"/>
          </p:nvPr>
        </p:nvSpPr>
        <p:spPr>
          <a:xfrm>
            <a:off x="1778000" y="4533900"/>
            <a:ext cx="20828000" cy="4648200"/>
          </a:xfrm>
          <a:prstGeom prst="rect">
            <a:avLst/>
          </a:prstGeom>
        </p:spPr>
        <p:txBody>
          <a:bodyPr/>
          <a:lstStyle/>
          <a:p>
            <a:r>
              <a:t>Текст заголовка</a:t>
            </a:r>
          </a:p>
        </p:txBody>
      </p:sp>
      <p:sp>
        <p:nvSpPr>
          <p:cNvPr id="31" name="Номер слайда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Фото — вертикальн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Изображение"/>
          <p:cNvSpPr>
            <a:spLocks noGrp="1"/>
          </p:cNvSpPr>
          <p:nvPr>
            <p:ph type="pic" sz="half" idx="21"/>
          </p:nvPr>
        </p:nvSpPr>
        <p:spPr>
          <a:xfrm>
            <a:off x="13165979" y="952500"/>
            <a:ext cx="9525005" cy="114681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39" name="Текст заголовка"/>
          <p:cNvSpPr txBox="1">
            <a:spLocks noGrp="1"/>
          </p:cNvSpPr>
          <p:nvPr>
            <p:ph type="title"/>
          </p:nvPr>
        </p:nvSpPr>
        <p:spPr>
          <a:xfrm>
            <a:off x="1651000" y="952500"/>
            <a:ext cx="10223500" cy="5549900"/>
          </a:xfrm>
          <a:prstGeom prst="rect">
            <a:avLst/>
          </a:prstGeom>
        </p:spPr>
        <p:txBody>
          <a:bodyPr anchor="b"/>
          <a:lstStyle>
            <a:lvl1pPr>
              <a:defRPr sz="8400"/>
            </a:lvl1pPr>
          </a:lstStyle>
          <a:p>
            <a:r>
              <a:t>Текст заголовка</a:t>
            </a:r>
          </a:p>
        </p:txBody>
      </p:sp>
      <p:sp>
        <p:nvSpPr>
          <p:cNvPr id="40" name="Уровень текста 1…"/>
          <p:cNvSpPr txBox="1">
            <a:spLocks noGrp="1"/>
          </p:cNvSpPr>
          <p:nvPr>
            <p:ph type="body" sz="quarter" idx="1"/>
          </p:nvPr>
        </p:nvSpPr>
        <p:spPr>
          <a:xfrm>
            <a:off x="1651000" y="6527800"/>
            <a:ext cx="10223500" cy="57277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5400"/>
            </a:lvl1pPr>
            <a:lvl2pPr marL="0" indent="0" algn="ctr">
              <a:spcBef>
                <a:spcPts val="0"/>
              </a:spcBef>
              <a:buSzTx/>
              <a:buNone/>
              <a:defRPr sz="5400"/>
            </a:lvl2pPr>
            <a:lvl3pPr marL="0" indent="0" algn="ctr">
              <a:spcBef>
                <a:spcPts val="0"/>
              </a:spcBef>
              <a:buSzTx/>
              <a:buNone/>
              <a:defRPr sz="5400"/>
            </a:lvl3pPr>
            <a:lvl4pPr marL="0" indent="0" algn="ctr">
              <a:spcBef>
                <a:spcPts val="0"/>
              </a:spcBef>
              <a:buSzTx/>
              <a:buNone/>
              <a:defRPr sz="5400"/>
            </a:lvl4pPr>
            <a:lvl5pPr marL="0" indent="0" algn="ctr">
              <a:spcBef>
                <a:spcPts val="0"/>
              </a:spcBef>
              <a:buSzTx/>
              <a:buNone/>
              <a:defRPr sz="5400"/>
            </a:lvl5pPr>
          </a:lstStyle>
          <a:p>
            <a:r>
              <a:t>Уровень текста 1</a:t>
            </a:r>
          </a:p>
          <a:p>
            <a:pPr lvl="1"/>
            <a:r>
              <a:t>Уровень текста 2</a:t>
            </a:r>
          </a:p>
          <a:p>
            <a:pPr lvl="2"/>
            <a:r>
              <a:t>Уровень текста 3</a:t>
            </a:r>
          </a:p>
          <a:p>
            <a:pPr lvl="3"/>
            <a:r>
              <a:t>Уровень текста 4</a:t>
            </a:r>
          </a:p>
          <a:p>
            <a:pPr lvl="4"/>
            <a:r>
              <a:t>Уровень текста 5</a:t>
            </a:r>
          </a:p>
        </p:txBody>
      </p:sp>
      <p:sp>
        <p:nvSpPr>
          <p:cNvPr id="41" name="Номер слайда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Заголовок — сверх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Текст заголовка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Текст заголовка</a:t>
            </a:r>
          </a:p>
        </p:txBody>
      </p:sp>
      <p:sp>
        <p:nvSpPr>
          <p:cNvPr id="49" name="Номер слайда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Заголовок и пункт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Текст заголовка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Текст заголовка</a:t>
            </a:r>
          </a:p>
        </p:txBody>
      </p:sp>
      <p:sp>
        <p:nvSpPr>
          <p:cNvPr id="57" name="Уровень текста 1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Уровень текста 1</a:t>
            </a:r>
          </a:p>
          <a:p>
            <a:pPr lvl="1"/>
            <a:r>
              <a:t>Уровень текста 2</a:t>
            </a:r>
          </a:p>
          <a:p>
            <a:pPr lvl="2"/>
            <a:r>
              <a:t>Уровень текста 3</a:t>
            </a:r>
          </a:p>
          <a:p>
            <a:pPr lvl="3"/>
            <a:r>
              <a:t>Уровень текста 4</a:t>
            </a:r>
          </a:p>
          <a:p>
            <a:pPr lvl="4"/>
            <a:r>
              <a:t>Уровень текста 5</a:t>
            </a:r>
          </a:p>
        </p:txBody>
      </p:sp>
      <p:sp>
        <p:nvSpPr>
          <p:cNvPr id="58" name="Номер слайда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Заголовок, пункты и фот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Изображение"/>
          <p:cNvSpPr>
            <a:spLocks noGrp="1"/>
          </p:cNvSpPr>
          <p:nvPr>
            <p:ph type="pic" sz="half" idx="21"/>
          </p:nvPr>
        </p:nvSpPr>
        <p:spPr>
          <a:xfrm>
            <a:off x="13169900" y="3149600"/>
            <a:ext cx="9525000" cy="92964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66" name="Текст заголовка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Текст заголовка</a:t>
            </a:r>
          </a:p>
        </p:txBody>
      </p:sp>
      <p:sp>
        <p:nvSpPr>
          <p:cNvPr id="67" name="Уровень текста 1…"/>
          <p:cNvSpPr txBox="1">
            <a:spLocks noGrp="1"/>
          </p:cNvSpPr>
          <p:nvPr>
            <p:ph type="body" sz="half" idx="1"/>
          </p:nvPr>
        </p:nvSpPr>
        <p:spPr>
          <a:xfrm>
            <a:off x="1689100" y="3149600"/>
            <a:ext cx="10223500" cy="9296400"/>
          </a:xfrm>
          <a:prstGeom prst="rect">
            <a:avLst/>
          </a:prstGeom>
        </p:spPr>
        <p:txBody>
          <a:bodyPr/>
          <a:lstStyle>
            <a:lvl1pPr marL="558800" indent="-558800">
              <a:spcBef>
                <a:spcPts val="4500"/>
              </a:spcBef>
              <a:defRPr sz="3800"/>
            </a:lvl1pPr>
            <a:lvl2pPr marL="1117600" indent="-558800">
              <a:spcBef>
                <a:spcPts val="4500"/>
              </a:spcBef>
              <a:defRPr sz="3800"/>
            </a:lvl2pPr>
            <a:lvl3pPr marL="1676400" indent="-558800">
              <a:spcBef>
                <a:spcPts val="4500"/>
              </a:spcBef>
              <a:defRPr sz="3800"/>
            </a:lvl3pPr>
            <a:lvl4pPr marL="2235200" indent="-558800">
              <a:spcBef>
                <a:spcPts val="4500"/>
              </a:spcBef>
              <a:defRPr sz="3800"/>
            </a:lvl4pPr>
            <a:lvl5pPr marL="2794000" indent="-558800">
              <a:spcBef>
                <a:spcPts val="4500"/>
              </a:spcBef>
              <a:defRPr sz="3800"/>
            </a:lvl5pPr>
          </a:lstStyle>
          <a:p>
            <a:r>
              <a:t>Уровень текста 1</a:t>
            </a:r>
          </a:p>
          <a:p>
            <a:pPr lvl="1"/>
            <a:r>
              <a:t>Уровень текста 2</a:t>
            </a:r>
          </a:p>
          <a:p>
            <a:pPr lvl="2"/>
            <a:r>
              <a:t>Уровень текста 3</a:t>
            </a:r>
          </a:p>
          <a:p>
            <a:pPr lvl="3"/>
            <a:r>
              <a:t>Уровень текста 4</a:t>
            </a:r>
          </a:p>
          <a:p>
            <a:pPr lvl="4"/>
            <a:r>
              <a:t>Уровень текста 5</a:t>
            </a:r>
          </a:p>
        </p:txBody>
      </p:sp>
      <p:sp>
        <p:nvSpPr>
          <p:cNvPr id="68" name="Номер слайда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Пункт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Уровень текста 1…"/>
          <p:cNvSpPr txBox="1">
            <a:spLocks noGrp="1"/>
          </p:cNvSpPr>
          <p:nvPr>
            <p:ph type="body" idx="1"/>
          </p:nvPr>
        </p:nvSpPr>
        <p:spPr>
          <a:xfrm>
            <a:off x="1689100" y="1778000"/>
            <a:ext cx="21005800" cy="10160000"/>
          </a:xfrm>
          <a:prstGeom prst="rect">
            <a:avLst/>
          </a:prstGeom>
        </p:spPr>
        <p:txBody>
          <a:bodyPr/>
          <a:lstStyle/>
          <a:p>
            <a:r>
              <a:t>Уровень текста 1</a:t>
            </a:r>
          </a:p>
          <a:p>
            <a:pPr lvl="1"/>
            <a:r>
              <a:t>Уровень текста 2</a:t>
            </a:r>
          </a:p>
          <a:p>
            <a:pPr lvl="2"/>
            <a:r>
              <a:t>Уровень текста 3</a:t>
            </a:r>
          </a:p>
          <a:p>
            <a:pPr lvl="3"/>
            <a:r>
              <a:t>Уровень текста 4</a:t>
            </a:r>
          </a:p>
          <a:p>
            <a:pPr lvl="4"/>
            <a:r>
              <a:t>Уровень текста 5</a:t>
            </a:r>
          </a:p>
        </p:txBody>
      </p:sp>
      <p:sp>
        <p:nvSpPr>
          <p:cNvPr id="76" name="Номер слайда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Фото — 3 шт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Изображение"/>
          <p:cNvSpPr>
            <a:spLocks noGrp="1"/>
          </p:cNvSpPr>
          <p:nvPr>
            <p:ph type="pic" sz="quarter" idx="21"/>
          </p:nvPr>
        </p:nvSpPr>
        <p:spPr>
          <a:xfrm>
            <a:off x="15760700" y="7048500"/>
            <a:ext cx="7404100" cy="55499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4" name="Изображение"/>
          <p:cNvSpPr>
            <a:spLocks noGrp="1"/>
          </p:cNvSpPr>
          <p:nvPr>
            <p:ph type="pic" sz="quarter" idx="22"/>
          </p:nvPr>
        </p:nvSpPr>
        <p:spPr>
          <a:xfrm>
            <a:off x="15760700" y="1130300"/>
            <a:ext cx="7404100" cy="55499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5" name="Изображение"/>
          <p:cNvSpPr>
            <a:spLocks noGrp="1"/>
          </p:cNvSpPr>
          <p:nvPr>
            <p:ph type="pic" idx="23"/>
          </p:nvPr>
        </p:nvSpPr>
        <p:spPr>
          <a:xfrm>
            <a:off x="1206500" y="1130300"/>
            <a:ext cx="14173200" cy="114681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6" name="Номер слайда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заголовка"/>
          <p:cNvSpPr txBox="1">
            <a:spLocks noGrp="1"/>
          </p:cNvSpPr>
          <p:nvPr>
            <p:ph type="title"/>
          </p:nvPr>
        </p:nvSpPr>
        <p:spPr>
          <a:xfrm>
            <a:off x="1689100" y="355600"/>
            <a:ext cx="21005800" cy="2286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Текст заголовка</a:t>
            </a:r>
          </a:p>
        </p:txBody>
      </p:sp>
      <p:sp>
        <p:nvSpPr>
          <p:cNvPr id="3" name="Уровень текста 1…"/>
          <p:cNvSpPr txBox="1">
            <a:spLocks noGrp="1"/>
          </p:cNvSpPr>
          <p:nvPr>
            <p:ph type="body" idx="1"/>
          </p:nvPr>
        </p:nvSpPr>
        <p:spPr>
          <a:xfrm>
            <a:off x="1689100" y="3149600"/>
            <a:ext cx="21005800" cy="9296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Уровень текста 1</a:t>
            </a:r>
          </a:p>
          <a:p>
            <a:pPr lvl="1"/>
            <a:r>
              <a:t>Уровень текста 2</a:t>
            </a:r>
          </a:p>
          <a:p>
            <a:pPr lvl="2"/>
            <a:r>
              <a:t>Уровень текста 3</a:t>
            </a:r>
          </a:p>
          <a:p>
            <a:pPr lvl="3"/>
            <a:r>
              <a:t>Уровень текста 4</a:t>
            </a:r>
          </a:p>
          <a:p>
            <a:pPr lvl="4"/>
            <a:r>
              <a:t>Уровень текста 5</a:t>
            </a:r>
          </a:p>
        </p:txBody>
      </p:sp>
      <p:sp>
        <p:nvSpPr>
          <p:cNvPr id="4" name="Номер слайда"/>
          <p:cNvSpPr txBox="1">
            <a:spLocks noGrp="1"/>
          </p:cNvSpPr>
          <p:nvPr>
            <p:ph type="sldNum" sz="quarter" idx="2"/>
          </p:nvPr>
        </p:nvSpPr>
        <p:spPr>
          <a:xfrm>
            <a:off x="11965737" y="13081000"/>
            <a:ext cx="439827" cy="408941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>
              <a:defRPr sz="2400"/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 spd="med"/>
  <p:txStyles>
    <p:titleStyle>
      <a:lvl1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PFDinDisplayPro-Bold"/>
        </a:defRPr>
      </a:lvl1pPr>
      <a:lvl2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PFDinDisplayPro-Bold"/>
        </a:defRPr>
      </a:lvl2pPr>
      <a:lvl3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PFDinDisplayPro-Bold"/>
        </a:defRPr>
      </a:lvl3pPr>
      <a:lvl4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PFDinDisplayPro-Bold"/>
        </a:defRPr>
      </a:lvl4pPr>
      <a:lvl5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PFDinDisplayPro-Bold"/>
        </a:defRPr>
      </a:lvl5pPr>
      <a:lvl6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PFDinDisplayPro-Bold"/>
        </a:defRPr>
      </a:lvl6pPr>
      <a:lvl7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PFDinDisplayPro-Bold"/>
        </a:defRPr>
      </a:lvl7pPr>
      <a:lvl8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PFDinDisplayPro-Bold"/>
        </a:defRPr>
      </a:lvl8pPr>
      <a:lvl9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PFDinDisplayPro-Bold"/>
        </a:defRPr>
      </a:lvl9pPr>
    </p:titleStyle>
    <p:bodyStyle>
      <a:lvl1pPr marL="635000" marR="0" indent="-635000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4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PFDinDisplayPro-Bold"/>
        </a:defRPr>
      </a:lvl1pPr>
      <a:lvl2pPr marL="1270000" marR="0" indent="-635000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4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PFDinDisplayPro-Bold"/>
        </a:defRPr>
      </a:lvl2pPr>
      <a:lvl3pPr marL="1905000" marR="0" indent="-635000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4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PFDinDisplayPro-Bold"/>
        </a:defRPr>
      </a:lvl3pPr>
      <a:lvl4pPr marL="2540000" marR="0" indent="-635000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4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PFDinDisplayPro-Bold"/>
        </a:defRPr>
      </a:lvl4pPr>
      <a:lvl5pPr marL="3175000" marR="0" indent="-635000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4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PFDinDisplayPro-Bold"/>
        </a:defRPr>
      </a:lvl5pPr>
      <a:lvl6pPr marL="3761151" marR="0" indent="-586152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4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PFDinDisplayPro-Bold"/>
        </a:defRPr>
      </a:lvl6pPr>
      <a:lvl7pPr marL="4396151" marR="0" indent="-586151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4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PFDinDisplayPro-Bold"/>
        </a:defRPr>
      </a:lvl7pPr>
      <a:lvl8pPr marL="5031151" marR="0" indent="-586151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4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PFDinDisplayPro-Bold"/>
        </a:defRPr>
      </a:lvl8pPr>
      <a:lvl9pPr marL="5666151" marR="0" indent="-586151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4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PFDinDisplayPro-Bold"/>
        </a:defRPr>
      </a:lvl9pPr>
    </p:bodyStyle>
    <p:otherStyle>
      <a:lvl1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PFDinDisplayPro-Bold"/>
        </a:defRPr>
      </a:lvl1pPr>
      <a:lvl2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PFDinDisplayPro-Bold"/>
        </a:defRPr>
      </a:lvl2pPr>
      <a:lvl3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PFDinDisplayPro-Bold"/>
        </a:defRPr>
      </a:lvl3pPr>
      <a:lvl4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PFDinDisplayPro-Bold"/>
        </a:defRPr>
      </a:lvl4pPr>
      <a:lvl5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PFDinDisplayPro-Bold"/>
        </a:defRPr>
      </a:lvl5pPr>
      <a:lvl6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PFDinDisplayPro-Bold"/>
        </a:defRPr>
      </a:lvl6pPr>
      <a:lvl7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PFDinDisplayPro-Bold"/>
        </a:defRPr>
      </a:lvl7pPr>
      <a:lvl8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PFDinDisplayPro-Bold"/>
        </a:defRPr>
      </a:lvl8pPr>
      <a:lvl9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PFDinDisplayPro-Bold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3" descr="Изображение выглядит как текст&#10;&#10;Автоматически созданное описание">
            <a:extLst>
              <a:ext uri="{FF2B5EF4-FFF2-40B4-BE49-F238E27FC236}">
                <a16:creationId xmlns:a16="http://schemas.microsoft.com/office/drawing/2014/main" id="{333186DC-31A8-0F22-E4B3-148F63BF761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7396" y="-9665"/>
            <a:ext cx="24543025" cy="13735049"/>
          </a:xfrm>
          <a:prstGeom prst="rect">
            <a:avLst/>
          </a:prstGeom>
        </p:spPr>
      </p:pic>
      <p:sp>
        <p:nvSpPr>
          <p:cNvPr id="120" name="Лучшее развлечение…"/>
          <p:cNvSpPr txBox="1"/>
          <p:nvPr/>
        </p:nvSpPr>
        <p:spPr>
          <a:xfrm>
            <a:off x="1608152" y="4716790"/>
            <a:ext cx="7922134" cy="1498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lnSpc>
                <a:spcPct val="80000"/>
              </a:lnSpc>
              <a:defRPr sz="9000">
                <a:solidFill>
                  <a:srgbClr val="FFFFFF"/>
                </a:solidFill>
                <a:latin typeface="Montserrat Bold"/>
                <a:ea typeface="Montserrat Bold"/>
                <a:cs typeface="Montserrat Bold"/>
                <a:sym typeface="Montserrat Bold"/>
              </a:defRPr>
            </a:lvl1pPr>
          </a:lstStyle>
          <a:p>
            <a:r>
              <a:t>XX-XX месяц</a:t>
            </a:r>
          </a:p>
        </p:txBody>
      </p:sp>
      <p:sp>
        <p:nvSpPr>
          <p:cNvPr id="121" name="8 (ХХХ) ХХХ-ХХ-ХХ"/>
          <p:cNvSpPr txBox="1"/>
          <p:nvPr/>
        </p:nvSpPr>
        <p:spPr>
          <a:xfrm>
            <a:off x="1539210" y="11462542"/>
            <a:ext cx="5922519" cy="1104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lnSpc>
                <a:spcPct val="80000"/>
              </a:lnSpc>
              <a:defRPr sz="6500">
                <a:solidFill>
                  <a:srgbClr val="FFFFFF"/>
                </a:solidFill>
                <a:latin typeface="Montserrat Bold"/>
                <a:ea typeface="Montserrat Bold"/>
                <a:cs typeface="Montserrat Bold"/>
                <a:sym typeface="Montserrat Bold"/>
              </a:defRPr>
            </a:lvl1pPr>
          </a:lstStyle>
          <a:p>
            <a:r>
              <a:t>Регистрация</a:t>
            </a:r>
          </a:p>
        </p:txBody>
      </p:sp>
      <p:sp>
        <p:nvSpPr>
          <p:cNvPr id="122" name="8 (ХХХ) ХХХ-ХХ-ХХ"/>
          <p:cNvSpPr txBox="1"/>
          <p:nvPr/>
        </p:nvSpPr>
        <p:spPr>
          <a:xfrm>
            <a:off x="1602709" y="7543403"/>
            <a:ext cx="4306571" cy="1651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algn="l">
              <a:defRPr sz="5000">
                <a:solidFill>
                  <a:srgbClr val="FFFFFF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pPr>
            <a:r>
              <a:t>Заведение 1</a:t>
            </a:r>
          </a:p>
          <a:p>
            <a:pPr algn="l">
              <a:defRPr sz="5000">
                <a:solidFill>
                  <a:srgbClr val="FFFFFF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pPr>
            <a:r>
              <a:t>Заведение 2</a:t>
            </a:r>
          </a:p>
        </p:txBody>
      </p:sp>
      <p:sp>
        <p:nvSpPr>
          <p:cNvPr id="123" name="Сквиркл"/>
          <p:cNvSpPr/>
          <p:nvPr/>
        </p:nvSpPr>
        <p:spPr>
          <a:xfrm>
            <a:off x="1140122" y="4272061"/>
            <a:ext cx="9144894" cy="2436715"/>
          </a:xfrm>
          <a:prstGeom prst="roundRect">
            <a:avLst>
              <a:gd name="adj" fmla="val 7818"/>
            </a:avLst>
          </a:prstGeom>
          <a:ln w="127000">
            <a:solidFill>
              <a:srgbClr val="FFFFFF"/>
            </a:solidFill>
          </a:ln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124" name="XX месяц, XX:XX"/>
          <p:cNvSpPr txBox="1"/>
          <p:nvPr/>
        </p:nvSpPr>
        <p:spPr>
          <a:xfrm>
            <a:off x="7711757" y="11462542"/>
            <a:ext cx="6917246" cy="1104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lnSpc>
                <a:spcPct val="80000"/>
              </a:lnSpc>
              <a:defRPr sz="6500">
                <a:solidFill>
                  <a:srgbClr val="FFFFFF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1pPr>
          </a:lstStyle>
          <a:p>
            <a:r>
              <a:t>XX месяц, XX:XX</a:t>
            </a:r>
          </a:p>
        </p:txBody>
      </p:sp>
    </p:spTree>
  </p:cSld>
  <p:clrMapOvr>
    <a:masterClrMapping/>
  </p:clrMapOvr>
  <p:transition spd="med"/>
</p:sld>
</file>

<file path=ppt/theme/theme1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"/>
        <a:ea typeface="Helvetica"/>
        <a:cs typeface="Helvetica"/>
      </a:majorFont>
      <a:minorFont>
        <a:latin typeface="PFDinDisplayPro-Bold"/>
        <a:ea typeface="PFDinDisplayPro-Bold"/>
        <a:cs typeface="PFDinDisplayPro-Bold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0" tIns="0" rIns="0" bIns="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0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PFDinDisplayPro-Bold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0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PFDinDisplayPro-Bold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"/>
        <a:ea typeface="Helvetica"/>
        <a:cs typeface="Helvetica"/>
      </a:majorFont>
      <a:minorFont>
        <a:latin typeface="PFDinDisplayPro-Bold"/>
        <a:ea typeface="PFDinDisplayPro-Bold"/>
        <a:cs typeface="PFDinDisplayPro-Bold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0" tIns="0" rIns="0" bIns="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0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PFDinDisplayPro-Bold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0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PFDinDisplayPro-Bold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</Words>
  <Application>Microsoft Office PowerPoint</Application>
  <PresentationFormat>Произвольный</PresentationFormat>
  <Paragraphs>5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White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Влада</dc:creator>
  <cp:lastModifiedBy>MOZGO</cp:lastModifiedBy>
  <cp:revision>39</cp:revision>
  <dcterms:modified xsi:type="dcterms:W3CDTF">2022-07-27T06:23:07Z</dcterms:modified>
</cp:coreProperties>
</file>